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png" ContentType="image/png"/>
  <Override PartName="/ppt/media/image2.jpeg" ContentType="image/jpeg"/>
  <Override PartName="/ppt/media/image3.png" ContentType="image/png"/>
  <Override PartName="/ppt/media/image4.png" ContentType="image/png"/>
  <Override PartName="/ppt/media/image8.jpeg" ContentType="image/jpeg"/>
  <Override PartName="/ppt/media/image5.jpeg" ContentType="image/jpeg"/>
  <Override PartName="/ppt/media/image6.png" ContentType="image/png"/>
  <Override PartName="/ppt/media/image7.jpeg" ContentType="image/jpeg"/>
  <Override PartName="/ppt/media/image9.png" ContentType="image/png"/>
  <Override PartName="/ppt/media/image10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14423F7-024A-4508-8C07-ECB33E10949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BD76F6-FF7D-4FD7-9A92-3AA4757B0DC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167983-E79C-44A1-BEA4-8216BE214DF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1AA640-72F6-468F-ACF1-06F89202607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3BABC72-3D25-4E7D-B008-9CDEBBDFA1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2C02AF3-B4CF-4CF9-86E1-D96BE76565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4032BB-7F5A-4A47-99DA-BDE8AB4522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40879F8-57BC-4CE4-892B-670CAE7924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493A0B9-CF2D-428D-8897-6EF0647557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E6683B8-0019-44A1-AFA7-E4BA5DE8CE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18F484-882E-4BE5-B0BE-D6B6C17F57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328204-592F-4A38-B538-24D3863EE6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2C17511-84DE-4EF8-8733-AD1A043243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ED750A-EA83-450F-AEB7-6FE07705BF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28C17B-414E-4825-8C65-A3E85DC2169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7AA5F72-1277-4402-AA65-7AA20BF63D1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FFFD1A-8E90-4226-95DC-A14D03538B8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68250A8-9CAC-48A6-AA10-C7514B91E11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617AD3E-172E-4431-AADD-C8A8FA29EB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6650C61-48E6-41BA-BE15-957FB86D61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062511C-3B9D-4FA6-8C3A-D725A99427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62BBEA-98E7-44B8-A1BD-A1B0EEB27D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47DB23-CFE8-4E82-B2B2-A571BBBC0D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9DC7C6A-5700-4FD6-9A6A-F51418D5D1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1B876D1-83DF-4330-94AD-C7562CC851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3C74ACB-C154-4A28-920D-7D67658419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8798733-BE6D-4C54-9958-28AD9C8A8A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CD73A04-D8BE-4E18-97BB-A487FB4E779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C07B37B-F2E3-439D-B34B-DF61BD2439C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602CF2-0733-43A6-9E55-B83FA008AA1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260C12-B950-40C9-9452-ACAC93E3A1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D742F9-4709-49EA-AEC7-36FEBC5823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52DFF4-977A-4994-8613-CC687AA48C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510E22-340B-4C60-B214-327362F872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33962C-6270-417F-BC65-93952F03239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DFEF0F-A028-4D0B-B979-F68E673CCB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0" name="Straight Connector 6"/>
          <p:cNvCxnSpPr/>
          <p:nvPr/>
        </p:nvCxnSpPr>
        <p:spPr>
          <a:xfrm flipV="1">
            <a:off x="761760" y="826200"/>
            <a:ext cx="360" cy="914760"/>
          </a:xfrm>
          <a:prstGeom prst="straightConnector1">
            <a:avLst/>
          </a:prstGeom>
          <a:ln w="19050">
            <a:solidFill>
              <a:srgbClr val="1cade4"/>
            </a:solidFill>
            <a:round/>
          </a:ln>
        </p:spPr>
      </p:cxnSp>
      <p:sp>
        <p:nvSpPr>
          <p:cNvPr id="1" name="Rectangle 9"/>
          <p:cNvSpPr/>
          <p:nvPr/>
        </p:nvSpPr>
        <p:spPr>
          <a:xfrm>
            <a:off x="0" y="0"/>
            <a:ext cx="12191760" cy="4571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Oval 5"/>
          <p:cNvSpPr/>
          <p:nvPr/>
        </p:nvSpPr>
        <p:spPr>
          <a:xfrm>
            <a:off x="0" y="0"/>
            <a:ext cx="12191760" cy="4571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4571640"/>
              <a:gd name="textAreaBottom" fmla="*/ 4572000 h 4571640"/>
            </a:gdLst>
            <a:ahLst/>
            <a:rect l="textAreaLeft" t="textAreaTop" r="textAreaRight" b="textAreaBottom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4960080"/>
            <a:ext cx="7772040" cy="1462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r">
              <a:lnSpc>
                <a:spcPct val="80000"/>
              </a:lnSpc>
              <a:buNone/>
            </a:pPr>
            <a:r>
              <a:rPr b="0" lang="ru-RU" sz="5000" spc="199" strike="noStrike" cap="all">
                <a:solidFill>
                  <a:srgbClr val="0d0d0d"/>
                </a:solidFill>
                <a:latin typeface="Tw Cen MT Condensed"/>
              </a:rPr>
              <a:t>Образец заголовка</a:t>
            </a:r>
            <a:endParaRPr b="0" lang="en-US" sz="50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 idx="1"/>
          </p:nvPr>
        </p:nvSpPr>
        <p:spPr>
          <a:xfrm>
            <a:off x="1024200" y="6470640"/>
            <a:ext cx="215388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00" spc="-1" strike="noStrike">
                <a:solidFill>
                  <a:srgbClr val="0d0d0d"/>
                </a:solidFill>
                <a:latin typeface="Tw Cen MT Condensed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d0d0d"/>
                </a:solidFill>
                <a:latin typeface="Tw Cen MT Condensed"/>
              </a:rPr>
              <a:t>&lt;date/time&gt;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 idx="2"/>
          </p:nvPr>
        </p:nvSpPr>
        <p:spPr>
          <a:xfrm>
            <a:off x="4843080" y="6470640"/>
            <a:ext cx="590112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 idx="3"/>
          </p:nvPr>
        </p:nvSpPr>
        <p:spPr>
          <a:xfrm>
            <a:off x="10837440" y="6470640"/>
            <a:ext cx="97344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00" spc="-1" strike="noStrike">
                <a:solidFill>
                  <a:srgbClr val="0d0d0d"/>
                </a:solidFill>
                <a:latin typeface="Tw Cen MT Condensed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F0AF45D2-5F0F-4AD0-A379-A91C6BCB15C1}" type="slidenum">
              <a:rPr b="0" lang="en-US" sz="1000" spc="-1" strike="noStrike">
                <a:solidFill>
                  <a:srgbClr val="0d0d0d"/>
                </a:solidFill>
                <a:latin typeface="Tw Cen MT Condensed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" name="Straight Connector 7"/>
          <p:cNvCxnSpPr/>
          <p:nvPr/>
        </p:nvCxnSpPr>
        <p:spPr>
          <a:xfrm flipV="1">
            <a:off x="8386560" y="5263920"/>
            <a:ext cx="360" cy="914760"/>
          </a:xfrm>
          <a:prstGeom prst="straightConnector1">
            <a:avLst/>
          </a:prstGeom>
          <a:ln w="19050">
            <a:solidFill>
              <a:srgbClr val="1cade4">
                <a:lumMod val="75000"/>
              </a:srgbClr>
            </a:solidFill>
            <a:round/>
          </a:ln>
        </p:spPr>
      </p:cxn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Tw Cen MT"/>
              </a:rPr>
              <a:t>Click to edit the outline text format</a:t>
            </a: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w Cen MT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w Cen MT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w Cen MT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w Cen MT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w Cen M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w Cen MT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w Cen M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w Cen MT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6"/>
          <p:cNvCxnSpPr/>
          <p:nvPr/>
        </p:nvCxnSpPr>
        <p:spPr>
          <a:xfrm flipV="1">
            <a:off x="761760" y="826200"/>
            <a:ext cx="360" cy="914760"/>
          </a:xfrm>
          <a:prstGeom prst="straightConnector1">
            <a:avLst/>
          </a:prstGeom>
          <a:ln w="19050">
            <a:solidFill>
              <a:srgbClr val="1cade4"/>
            </a:solidFill>
            <a:round/>
          </a:ln>
        </p:spPr>
      </p:cxn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024200" y="585360"/>
            <a:ext cx="9719640" cy="1499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ru-RU" sz="5000" spc="97" strike="noStrike" cap="all">
                <a:solidFill>
                  <a:srgbClr val="0d0d0d"/>
                </a:solidFill>
                <a:latin typeface="Tw Cen MT Condensed"/>
              </a:rPr>
              <a:t>Образец заголовка</a:t>
            </a:r>
            <a:endParaRPr b="0" lang="en-US" sz="50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024200" y="2286000"/>
            <a:ext cx="9719640" cy="402300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Autofit/>
          </a:bodyPr>
          <a:p>
            <a:pPr marL="91440" indent="-914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"/>
              <a:buChar char=" "/>
            </a:pPr>
            <a:r>
              <a:rPr b="0" lang="ru-RU" sz="2200" spc="-1" strike="noStrike">
                <a:solidFill>
                  <a:srgbClr val="000000"/>
                </a:solidFill>
                <a:latin typeface="Tw Cen MT"/>
              </a:rPr>
              <a:t>Образец текста</a:t>
            </a: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  <a:p>
            <a:pPr lvl="1" marL="265320" indent="-137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ru-RU" sz="1800" spc="-1" strike="noStrike">
                <a:solidFill>
                  <a:srgbClr val="000000"/>
                </a:solidFill>
                <a:latin typeface="Tw Cen MT"/>
              </a:rPr>
              <a:t>Второй уровень</a:t>
            </a: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  <a:p>
            <a:pPr lvl="2" marL="448200" indent="-137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ru-RU" sz="1400" spc="-1" strike="noStrike">
                <a:solidFill>
                  <a:srgbClr val="000000"/>
                </a:solidFill>
                <a:latin typeface="Tw Cen MT"/>
              </a:rPr>
              <a:t>Третий уровень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  <a:p>
            <a:pPr lvl="3" marL="594360" indent="-137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ru-RU" sz="1400" spc="-1" strike="noStrike">
                <a:solidFill>
                  <a:srgbClr val="000000"/>
                </a:solidFill>
                <a:latin typeface="Tw Cen MT"/>
              </a:rPr>
              <a:t>Четвертый уровень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  <a:p>
            <a:pPr lvl="4" marL="777240" indent="-137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ru-RU" sz="1400" spc="-1" strike="noStrike">
                <a:solidFill>
                  <a:srgbClr val="000000"/>
                </a:solidFill>
                <a:latin typeface="Tw Cen MT"/>
              </a:rPr>
              <a:t>Пятый уровень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4"/>
          </p:nvPr>
        </p:nvSpPr>
        <p:spPr>
          <a:xfrm>
            <a:off x="1024200" y="6470640"/>
            <a:ext cx="215388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00" spc="-1" strike="noStrike">
                <a:solidFill>
                  <a:srgbClr val="0d0d0d"/>
                </a:solidFill>
                <a:latin typeface="Tw Cen MT Condensed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d0d0d"/>
                </a:solidFill>
                <a:latin typeface="Tw Cen MT Condensed"/>
              </a:rPr>
              <a:t>&lt;date/time&gt;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5"/>
          </p:nvPr>
        </p:nvSpPr>
        <p:spPr>
          <a:xfrm>
            <a:off x="4843080" y="6470640"/>
            <a:ext cx="590112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 idx="6"/>
          </p:nvPr>
        </p:nvSpPr>
        <p:spPr>
          <a:xfrm>
            <a:off x="10837440" y="6470640"/>
            <a:ext cx="97344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00" spc="-1" strike="noStrike">
                <a:solidFill>
                  <a:srgbClr val="0d0d0d"/>
                </a:solidFill>
                <a:latin typeface="Tw Cen MT Condensed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B585BA77-5FEF-423A-B67A-2ABF7703335F}" type="slidenum">
              <a:rPr b="0" lang="en-US" sz="1000" spc="-1" strike="noStrike">
                <a:solidFill>
                  <a:srgbClr val="0d0d0d"/>
                </a:solidFill>
                <a:latin typeface="Tw Cen MT Condensed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Connector 6"/>
          <p:cNvCxnSpPr/>
          <p:nvPr/>
        </p:nvCxnSpPr>
        <p:spPr>
          <a:xfrm flipV="1">
            <a:off x="761760" y="826200"/>
            <a:ext cx="360" cy="914760"/>
          </a:xfrm>
          <a:prstGeom prst="straightConnector1">
            <a:avLst/>
          </a:prstGeom>
          <a:ln w="19050">
            <a:solidFill>
              <a:srgbClr val="1cade4"/>
            </a:solidFill>
            <a:round/>
          </a:ln>
        </p:spPr>
      </p:cxnSp>
      <p:sp>
        <p:nvSpPr>
          <p:cNvPr id="88" name="PlaceHolder 1"/>
          <p:cNvSpPr>
            <a:spLocks noGrp="1"/>
          </p:cNvSpPr>
          <p:nvPr>
            <p:ph type="dt" idx="7"/>
          </p:nvPr>
        </p:nvSpPr>
        <p:spPr>
          <a:xfrm>
            <a:off x="1024200" y="6470640"/>
            <a:ext cx="215388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00" spc="-1" strike="noStrike">
                <a:solidFill>
                  <a:srgbClr val="0d0d0d"/>
                </a:solidFill>
                <a:latin typeface="Tw Cen MT Condensed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d0d0d"/>
                </a:solidFill>
                <a:latin typeface="Tw Cen MT Condensed"/>
              </a:rPr>
              <a:t>&lt;date/time&gt;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ftr" idx="8"/>
          </p:nvPr>
        </p:nvSpPr>
        <p:spPr>
          <a:xfrm>
            <a:off x="4843080" y="6470640"/>
            <a:ext cx="590112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sldNum" idx="9"/>
          </p:nvPr>
        </p:nvSpPr>
        <p:spPr>
          <a:xfrm>
            <a:off x="10837440" y="6470640"/>
            <a:ext cx="97344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00" spc="-1" strike="noStrike">
                <a:solidFill>
                  <a:srgbClr val="0d0d0d"/>
                </a:solidFill>
                <a:latin typeface="Tw Cen MT Condensed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6A21EA20-27B0-4363-9D3E-5187E69DDFB2}" type="slidenum">
              <a:rPr b="0" lang="en-US" sz="1000" spc="-1" strike="noStrike">
                <a:solidFill>
                  <a:srgbClr val="0d0d0d"/>
                </a:solidFill>
                <a:latin typeface="Tw Cen MT Condensed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w Cen M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Tw Cen MT"/>
              </a:rPr>
              <a:t>Click to edit the outline text format</a:t>
            </a: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w Cen MT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w Cen MT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w Cen MT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w Cen MT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w Cen M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w Cen MT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w Cen M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w Cen MT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4960080"/>
            <a:ext cx="7772040" cy="1462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80000"/>
              </a:lnSpc>
              <a:buNone/>
            </a:pPr>
            <a:r>
              <a:rPr b="0" lang="en-US" sz="6600" spc="199" strike="noStrike" cap="all">
                <a:solidFill>
                  <a:srgbClr val="0d0d0d"/>
                </a:solidFill>
                <a:latin typeface="Tw Cen MT Condensed"/>
              </a:rPr>
              <a:t>BUBBLE BLISS</a:t>
            </a:r>
            <a:endParaRPr b="0" lang="en-US" sz="66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8610480" y="4960080"/>
            <a:ext cx="3200040" cy="1462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spcAft>
                <a:spcPts val="201"/>
              </a:spcAft>
              <a:buNone/>
              <a:tabLst>
                <a:tab algn="l" pos="0"/>
              </a:tabLst>
            </a:pPr>
            <a:br>
              <a:rPr sz="1600"/>
            </a:br>
            <a:r>
              <a:rPr b="0" lang="en-US" sz="1600" spc="199" strike="noStrike" cap="all">
                <a:solidFill>
                  <a:srgbClr val="0d0d0d"/>
                </a:solidFill>
                <a:latin typeface="Tw Cen MT Condensed"/>
              </a:rPr>
              <a:t>Kyrylo Vlasenko</a:t>
            </a:r>
            <a:br>
              <a:rPr sz="1600"/>
            </a:br>
            <a:r>
              <a:rPr b="0" lang="en-US" sz="1600" spc="199" strike="noStrike" cap="all">
                <a:solidFill>
                  <a:srgbClr val="0d0d0d"/>
                </a:solidFill>
                <a:latin typeface="Tw Cen MT Condensed"/>
              </a:rPr>
              <a:t>Matsvei Haidukou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rgbClr val="0d0d0d"/>
                </a:solidFill>
                <a:latin typeface="Tw Cen MT Condensed"/>
              </a:rPr>
              <a:t>Volodymyr Kalinin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Рисунок 4" descr=""/>
          <p:cNvPicPr/>
          <p:nvPr/>
        </p:nvPicPr>
        <p:blipFill>
          <a:blip r:embed="rId1"/>
          <a:stretch/>
        </p:blipFill>
        <p:spPr>
          <a:xfrm>
            <a:off x="1455480" y="-125280"/>
            <a:ext cx="4766040" cy="4060080"/>
          </a:xfrm>
          <a:prstGeom prst="rect">
            <a:avLst/>
          </a:prstGeom>
          <a:ln w="0">
            <a:noFill/>
          </a:ln>
        </p:spPr>
      </p:pic>
      <p:pic>
        <p:nvPicPr>
          <p:cNvPr id="132" name="Рисунок 6" descr=""/>
          <p:cNvPicPr/>
          <p:nvPr/>
        </p:nvPicPr>
        <p:blipFill>
          <a:blip r:embed="rId2"/>
          <a:stretch/>
        </p:blipFill>
        <p:spPr>
          <a:xfrm>
            <a:off x="4364280" y="89280"/>
            <a:ext cx="4514400" cy="3845520"/>
          </a:xfrm>
          <a:prstGeom prst="rect">
            <a:avLst/>
          </a:prstGeom>
          <a:ln w="0">
            <a:noFill/>
          </a:ln>
        </p:spPr>
      </p:pic>
      <p:pic>
        <p:nvPicPr>
          <p:cNvPr id="133" name="Рисунок 8" descr=""/>
          <p:cNvPicPr/>
          <p:nvPr/>
        </p:nvPicPr>
        <p:blipFill>
          <a:blip r:embed="rId3"/>
          <a:stretch/>
        </p:blipFill>
        <p:spPr>
          <a:xfrm>
            <a:off x="6617160" y="395280"/>
            <a:ext cx="4523040" cy="385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Рисунок 3" descr=""/>
          <p:cNvPicPr/>
          <p:nvPr/>
        </p:nvPicPr>
        <p:blipFill>
          <a:blip r:embed="rId1"/>
          <a:stretch/>
        </p:blipFill>
        <p:spPr>
          <a:xfrm>
            <a:off x="684720" y="-246600"/>
            <a:ext cx="10651320" cy="710424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 rot="5400000">
            <a:off x="6335640" y="5207040"/>
            <a:ext cx="10689120" cy="1499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1" lang="en-US" sz="5000" spc="97" strike="noStrike" cap="all">
                <a:solidFill>
                  <a:srgbClr val="0d0d0d"/>
                </a:solidFill>
                <a:latin typeface="Tw Cen MT Condensed"/>
              </a:rPr>
              <a:t>cleaning soap</a:t>
            </a:r>
            <a:endParaRPr b="0" lang="en-US" sz="50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36" name="TextBox 4"/>
          <p:cNvSpPr/>
          <p:nvPr/>
        </p:nvSpPr>
        <p:spPr>
          <a:xfrm rot="16200000">
            <a:off x="-2135880" y="2675880"/>
            <a:ext cx="497808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5000" spc="97" strike="noStrike" cap="all">
                <a:solidFill>
                  <a:srgbClr val="0d0d0d"/>
                </a:solidFill>
                <a:latin typeface="Tw Cen MT Condensed"/>
              </a:rPr>
              <a:t>Brand new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Заголовок 1"/>
          <p:cNvSpPr/>
          <p:nvPr/>
        </p:nvSpPr>
        <p:spPr>
          <a:xfrm>
            <a:off x="1036800" y="271440"/>
            <a:ext cx="9719640" cy="14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80000"/>
              </a:lnSpc>
            </a:pPr>
            <a:r>
              <a:rPr b="0" lang="en-US" sz="5000" spc="97" strike="noStrike" cap="all">
                <a:solidFill>
                  <a:srgbClr val="0d0d0d"/>
                </a:solidFill>
                <a:latin typeface="Tw Cen MT Condensed"/>
              </a:rPr>
              <a:t>natural ingredients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Объект 3" descr=""/>
          <p:cNvPicPr/>
          <p:nvPr/>
        </p:nvPicPr>
        <p:blipFill>
          <a:blip r:embed="rId1"/>
          <a:stretch/>
        </p:blipFill>
        <p:spPr>
          <a:xfrm>
            <a:off x="1848960" y="1021320"/>
            <a:ext cx="7788240" cy="556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Объект 3" descr=""/>
          <p:cNvPicPr/>
          <p:nvPr/>
        </p:nvPicPr>
        <p:blipFill>
          <a:blip r:embed="rId1"/>
          <a:stretch/>
        </p:blipFill>
        <p:spPr>
          <a:xfrm>
            <a:off x="1897560" y="0"/>
            <a:ext cx="10294200" cy="6857640"/>
          </a:xfrm>
          <a:prstGeom prst="rect">
            <a:avLst/>
          </a:prstGeom>
          <a:ln w="0">
            <a:noFill/>
          </a:ln>
        </p:spPr>
      </p:pic>
      <p:sp>
        <p:nvSpPr>
          <p:cNvPr id="140" name="Заголовок 1"/>
          <p:cNvSpPr/>
          <p:nvPr/>
        </p:nvSpPr>
        <p:spPr>
          <a:xfrm>
            <a:off x="78120" y="975960"/>
            <a:ext cx="3740760" cy="18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73000"/>
          </a:bodyPr>
          <a:p>
            <a:pPr>
              <a:lnSpc>
                <a:spcPct val="80000"/>
              </a:lnSpc>
            </a:pPr>
            <a:r>
              <a:rPr b="0" lang="en-US" sz="5000" spc="97" strike="noStrike" cap="all">
                <a:solidFill>
                  <a:srgbClr val="0d0d0d"/>
                </a:solidFill>
                <a:latin typeface="Tw Cen MT Condensed"/>
              </a:rPr>
              <a:t>Incredible pleasure during and after use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" descr=""/>
          <p:cNvPicPr/>
          <p:nvPr/>
        </p:nvPicPr>
        <p:blipFill>
          <a:blip r:embed="rId1"/>
          <a:stretch/>
        </p:blipFill>
        <p:spPr>
          <a:xfrm>
            <a:off x="1104840" y="876240"/>
            <a:ext cx="9639000" cy="5790960"/>
          </a:xfrm>
          <a:prstGeom prst="rect">
            <a:avLst/>
          </a:prstGeom>
          <a:ln w="0">
            <a:noFill/>
          </a:ln>
        </p:spPr>
      </p:pic>
      <p:sp>
        <p:nvSpPr>
          <p:cNvPr id="142" name="Заголовок 1"/>
          <p:cNvSpPr/>
          <p:nvPr/>
        </p:nvSpPr>
        <p:spPr>
          <a:xfrm>
            <a:off x="1024200" y="126360"/>
            <a:ext cx="9719640" cy="14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80000"/>
              </a:lnSpc>
            </a:pPr>
            <a:r>
              <a:rPr b="0" lang="en-US" sz="5000" spc="97" strike="noStrike" cap="all">
                <a:solidFill>
                  <a:srgbClr val="0d0d0d"/>
                </a:solidFill>
                <a:latin typeface="Tw Cen MT Condensed"/>
              </a:rPr>
              <a:t>Tempting Grand Prize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Заголовок 1"/>
          <p:cNvSpPr/>
          <p:nvPr/>
        </p:nvSpPr>
        <p:spPr>
          <a:xfrm>
            <a:off x="1024200" y="585360"/>
            <a:ext cx="9719640" cy="14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80000"/>
              </a:lnSpc>
            </a:pPr>
            <a:r>
              <a:rPr b="0" lang="en-US" sz="5000" spc="97" strike="noStrike" cap="all">
                <a:solidFill>
                  <a:srgbClr val="0d0d0d"/>
                </a:solidFill>
                <a:latin typeface="Tw Cen MT Condensed"/>
              </a:rPr>
              <a:t>No less Satisfying consolation prizes</a:t>
            </a:r>
            <a:endParaRPr b="0" lang="en-GB" sz="5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Объект 3" descr=""/>
          <p:cNvPicPr/>
          <p:nvPr/>
        </p:nvPicPr>
        <p:blipFill>
          <a:blip r:embed="rId1"/>
          <a:stretch/>
        </p:blipFill>
        <p:spPr>
          <a:xfrm>
            <a:off x="232200" y="4299480"/>
            <a:ext cx="3399480" cy="183924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2" descr="Десять гривен (банкнота) — Википедия"/>
          <p:cNvPicPr/>
          <p:nvPr/>
        </p:nvPicPr>
        <p:blipFill>
          <a:blip r:embed="rId2"/>
          <a:stretch/>
        </p:blipFill>
        <p:spPr>
          <a:xfrm>
            <a:off x="4164840" y="2502720"/>
            <a:ext cx="3438000" cy="1844640"/>
          </a:xfrm>
          <a:prstGeom prst="rect">
            <a:avLst/>
          </a:prstGeom>
          <a:ln w="0">
            <a:noFill/>
          </a:ln>
        </p:spPr>
      </p:pic>
      <p:sp>
        <p:nvSpPr>
          <p:cNvPr id="146" name="AutoShape 4"/>
          <p:cNvSpPr/>
          <p:nvPr/>
        </p:nvSpPr>
        <p:spPr>
          <a:xfrm>
            <a:off x="9807480" y="53546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147" name="Picture 6" descr="Купить Банкнота Украины 100 грн. 2005 г. ПРЕСС, цена 250 грн — Prom.ua  (ID#373450873)"/>
          <p:cNvPicPr/>
          <p:nvPr/>
        </p:nvPicPr>
        <p:blipFill>
          <a:blip r:embed="rId3"/>
          <a:stretch/>
        </p:blipFill>
        <p:spPr>
          <a:xfrm>
            <a:off x="8136000" y="4347720"/>
            <a:ext cx="3438000" cy="184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Заголовок 1"/>
          <p:cNvSpPr/>
          <p:nvPr/>
        </p:nvSpPr>
        <p:spPr>
          <a:xfrm>
            <a:off x="1235880" y="483840"/>
            <a:ext cx="9719640" cy="14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80000"/>
              </a:lnSpc>
            </a:pPr>
            <a:r>
              <a:rPr b="0" lang="en-US" sz="7200" spc="97" strike="noStrike" cap="all">
                <a:solidFill>
                  <a:srgbClr val="0d0d0d"/>
                </a:solidFill>
                <a:latin typeface="Bernard MT Condensed"/>
              </a:rPr>
              <a:t>Buy our soap</a:t>
            </a:r>
            <a:endParaRPr b="0" lang="en-GB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Рисунок 5" descr=""/>
          <p:cNvPicPr/>
          <p:nvPr/>
        </p:nvPicPr>
        <p:blipFill>
          <a:blip r:embed="rId1"/>
          <a:stretch/>
        </p:blipFill>
        <p:spPr>
          <a:xfrm>
            <a:off x="0" y="1983240"/>
            <a:ext cx="12191760" cy="39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Рисунок 1" descr=""/>
          <p:cNvPicPr/>
          <p:nvPr/>
        </p:nvPicPr>
        <p:blipFill>
          <a:blip r:embed="rId1"/>
          <a:stretch/>
        </p:blipFill>
        <p:spPr>
          <a:xfrm>
            <a:off x="0" y="34200"/>
            <a:ext cx="12102840" cy="682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Интеграл">
  <a:themeElements>
    <a:clrScheme name="Интеграл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Интеграл">
  <a:themeElements>
    <a:clrScheme name="Интеграл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Интеграл">
  <a:themeElements>
    <a:clrScheme name="Интеграл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441</TotalTime>
  <Application>LibreOffice/7.4.6.2$Linux_X86_64 LibreOffice_project/40$Build-2</Application>
  <AppVersion>15.0000</AppVersion>
  <Words>27</Words>
  <Paragraphs>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2023-04-24T07:53:46Z</dcterms:created>
  <dc:creator>Pocko</dc:creator>
  <dc:description/>
  <dc:language>en-GB</dc:language>
  <cp:lastModifiedBy/>
  <dcterms:modified xsi:type="dcterms:W3CDTF">2023-04-24T17:53:01Z</dcterms:modified>
  <cp:revision>12</cp:revision>
  <dc:subject/>
  <dc:title>BUBBLE BLISS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8</vt:i4>
  </property>
</Properties>
</file>